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79" autoAdjust="0"/>
    <p:restoredTop sz="94660"/>
  </p:normalViewPr>
  <p:slideViewPr>
    <p:cSldViewPr snapToGrid="0">
      <p:cViewPr>
        <p:scale>
          <a:sx n="130" d="100"/>
          <a:sy n="130" d="100"/>
        </p:scale>
        <p:origin x="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ürg Krämer" userId="e2e70e0f859a2585" providerId="LiveId" clId="{E200B7CA-9A86-4504-B602-62BF66936810}"/>
    <pc:docChg chg="modSld">
      <pc:chgData name="Jürg Krämer" userId="e2e70e0f859a2585" providerId="LiveId" clId="{E200B7CA-9A86-4504-B602-62BF66936810}" dt="2026-07-16T09:59:51.531" v="6" actId="14100"/>
      <pc:docMkLst>
        <pc:docMk/>
      </pc:docMkLst>
      <pc:sldChg chg="addSp modSp mod">
        <pc:chgData name="Jürg Krämer" userId="e2e70e0f859a2585" providerId="LiveId" clId="{E200B7CA-9A86-4504-B602-62BF66936810}" dt="2026-07-16T09:59:51.531" v="6" actId="14100"/>
        <pc:sldMkLst>
          <pc:docMk/>
          <pc:sldMk cId="1845314031" sldId="257"/>
        </pc:sldMkLst>
        <pc:spChg chg="add mod">
          <ac:chgData name="Jürg Krämer" userId="e2e70e0f859a2585" providerId="LiveId" clId="{E200B7CA-9A86-4504-B602-62BF66936810}" dt="2026-07-16T09:58:57.308" v="1" actId="1076"/>
          <ac:spMkLst>
            <pc:docMk/>
            <pc:sldMk cId="1845314031" sldId="257"/>
            <ac:spMk id="10" creationId="{36AD748E-7D86-3FE3-7E58-6C5C8E8DD1FE}"/>
          </ac:spMkLst>
        </pc:spChg>
        <pc:picChg chg="add mod">
          <ac:chgData name="Jürg Krämer" userId="e2e70e0f859a2585" providerId="LiveId" clId="{E200B7CA-9A86-4504-B602-62BF66936810}" dt="2026-07-16T09:59:51.531" v="6" actId="14100"/>
          <ac:picMkLst>
            <pc:docMk/>
            <pc:sldMk cId="1845314031" sldId="257"/>
            <ac:picMk id="12" creationId="{979DCF8A-CEA1-4D57-F2F2-2D9D57D50683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7-16T09:47:34.39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0 108,'29'-2,"0"-1,33-7,14-2,14 0,140-37,-190 41,0 3,1 1,0 2,65 5,-21-1,-49 1,0 1,-1 1,60 18,14 2,-85-21,-1 2,0 0,0 1,-1 1,0 1,24 13,-20-4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7-16T09:54:27.25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1,'1'3,"0"1,0-1,1 1,-1-1,1 1,0-1,0 0,0 0,0 0,0 0,6 5,0 1,27 42,-3 1,-1 1,35 87,-63-134,2 3,0 0,0-1,0 0,1 0,1 0,-1-1,1 0,15 12,4 0,41 21,-1 0,-33-21,0-2,2-1,0-2,0-1,75 15,8 5,102 30,-196-54,-1 1,0 1,-1 0,30 21,14 8,295 168,-287-165,-53-31,-1 1,-1 0,0 1,-1 1,0 1,-1 1,-1 0,-1 1,0 1,-2 0,0 1,-1 1,15 34,43 185,-14-40,-31-121,28 159,-45-191,3 0,2-1,1 0,3-1,2-1,1-1,3 0,1-2,38 50,-38-57,-3 2,0 1,-2 0,-2 2,-2 0,-1 0,9 45,-11-36,22 55,-27-85,1-1,0 0,1 0,1-1,1 0,15 17,32 39,-41-49,1-1,34 33,-12-21,-25-22,1 1,-1 1,-1 0,-1 1,16 22,55 112,-64-112,-6-13,1-1,36 41,17 22,-10-4,91 99,-70-90,-72-84,-1 0,1-1,0 0,1 0,-1 0,1-1,0 0,0-1,1 0,0 0,-1 0,1-1,0-1,1 0,14 2,9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7-16T09:44:31.772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1 740,'20'-1,"0"-1,0-1,0 0,0-2,-1 0,0-1,0-1,0-1,-1-1,24-14,275-130,-23 13,-209 94,111-78,-170 103,0-2,25-28,-17 17,-27 27,1 0,0 0,0 1,0 0,1 1,0 0,0 0,0 0,11-2,-4 3,0 0,0 1,1 1,30 0,8 1,0 3,0 1,0 4,-1 1,0 3,81 28,-89-24,0-2,1-1,0-3,1-2,0-2,0-2,78-5,18-12,168-39,32-5,-332 57,0 0,1 0,-1 2,0-1,0 2,0-1,0 2,0-1,16 7,-8 1,0 0,-1 1,0 0,20 18,3 3,-2 1,-2 2,-1 2,50 65,-58-69,0 0,3-2,61 48,-61-54,49 55,-57-55,34 30,58 48,-70-60,84 61,-67-62,-2 2,-2 4,-3 1,87 98,-134-136,-1 1,0 0,-1 0,0 1,-1 0,0 0,-1 1,4 15,-3 0,-2-1,2 59,0-25,3-1,3-1,20 65,-12-53,-5-22,22 50,-18-53,15 59,56 280,-41-235,-22-72,-14-47,2-1,1-1,1 0,23 30,24 25,3-3,88 81,14 18,-159-171,-1-1,1 1,1-1,-1-1,1 0,1-1,0 0,0-1,0 0,1-1,-1 0,1-1,22 4,6-2,1-2,0-2,44-4,-63 2,16 0,1 2,-1 1,0 2,65 17,-82-14,0 1,0 0,0 2,-1 1,-1 0,33 27,105 105,-54-45,-64-65,-24-22,-1 0,0 1,0 1,-2 0,0 1,0 0,-1 1,-1 1,12 24,23 79,-27-65,3 0,45 81,-1-33,-29-47,42 85,-69-119,-1 0,-1 0,-1 1,-1 0,-1 0,-1 0,1 45,-9 71,2-121,0-1,-2 1,0-1,-1 1,-13 29,-8 3,-2-1,-53 70,-83 81,29-37,96-117,-2-3,-47 39,12-13,-100 80,106-94,-66 67,-74 82,-41 42,162-141,61-70,-1-1,-2-1,-1-2,-40 30,-254 186,137-102,122-96,33-26,1 1,-48 48,13 3,-72 107,131-169,0 0,1 1,1 1,0-1,1 1,1 0,0 1,1-1,1 1,0 0,1 0,1 0,0 0,2 17,3 0,2 0,0 0,2 0,2-1,23 52,-29-73,3 6,0 0,2 0,-1-1,16 20,-20-31,0 0,0-1,1 0,0 0,-1 0,2 0,-1-1,0 0,1 0,-1 0,1 0,0-1,0 0,0-1,0 1,10 0,28 3,1 3,-2 1,1 2,-2 2,47 20,-70-24,0-1,1-1,-1-1,30 6,-38-11,-1 0,0-1,1 0,-1 0,0-1,1-1,-1 1,0-2,0 1,16-8,31-18,-1-2,97-70,-4 2,-83 61,-1-4,-2-2,89-82,-136 111,110-98,-112 100,0 2,1 0,1 1,-1 1,2 0,-1 1,23-6,-33 12,1 0,-1 0,1 1,-1 0,1 1,0-1,-1 1,1 0,-1 1,0 0,1 0,10 5,9 6,40 27,-27-15,58 38,155 133,-110-81,289 202,-393-289,35 33,8 7,-31-26,-2 1,44 54,54 49,-60-66,48 37,-121-109,0-2,1 1,-1-2,2 0,-1-1,0 0,1-1,26 2,21 6,374 95,-108-2,-157-45,319 97,-456-145,-2 2,1 0,-2 3,0 0,-1 2,-1 1,37 31,-32-25,1-2,1-1,2-1,70 27,-88-40,-9-2,1-1,1 0,-1-1,1-1,0 0,-1 0,1-2,0 1,0-2,1 1,-1-2,0 0,0 0,0-2,-1 1,17-6,9-4,44-7,-49 13,-1-2,34-13,-55 16,0 0,0 0,0-1,-1-1,0 0,-1 0,1-1,-1 0,12-14,2-3,2 1,41-31,-35 30,49-50,-62 57,1 0,0 2,1 0,1 2,43-24,127-47,-160 72,973-362,-902 343,213-80,-305 107,1 0,-1 0,0-1,0 0,-1-1,9-7,-15 11,0-1,-1 1,1 0,-1-1,1 1,-1-1,0 0,-1 0,1 0,0 0,-1 0,0 0,0 0,-1 0,1 0,-1 0,0-8,-1-25,-1 13,2 1,0-1,5-25,-4 41,1 0,0 1,1-1,-1 1,1 0,1-1,0 2,0-1,0 0,0 1,1 0,0 0,7-7,3 0,0 0,0 0,1 1,1 1,0 1,0 1,1 0,0 1,37-11,-12 5,-1-3,0-2,73-44,-30 15,-10 11,102-34,-41 10,-102 44,-16 5,0-1,-1-1,-1 0,0-1,-1-1,-1-1,24-34,-18 22,0 0,2 2,2 1,0 0,31-24,-29 28,-2-1,31-38,-37 40,0 1,2 0,0 1,30-21,-26 26,36-25,-58 38,0-1,0 1,0-1,-1 0,1 0,0 0,-1 0,1 0,-1 0,0 0,0 0,0 0,0-1,0 1,0 0,-1-1,1 1,-1-1,1 1,-1-1,0 1,-1-5,1 5,-1-1,0 1,-1 0,1 1,0-1,-1 0,1 0,0 0,-1 1,0-1,0 1,1-1,-1 1,0 0,0 0,0 0,0 0,0 0,0 0,-1 0,1 1,0-1,0 1,-4-1,-61-3,58 4,-5 0,0 0,0 1,0 1,0 0,0 1,1 0,-1 1,1 1,0 0,-20 11,32-15,-1 0,1-1,0 1,-1 0,1-1,-1 0,1 1,-1-1,1 0,-1 0,1 1,0-1,-1-1,1 1,-1 0,1 0,-1 0,1-1,-1 1,1-1,-1 1,1-1,0 1,-1-1,1 0,0 0,0 0,0 0,0 0,-1 0,1 0,0 0,1 0,-1 0,-1-2,-1-3,0 1,0-1,0 0,1 0,0 0,-2-11,-1-10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7-16T09:50:38.781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0 1 4915,'0'0'0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7-16T09:50:48.610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0 20 4915,'6'0'180,"1"-5"0,6-3 1,0 1-181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7-16T09:51:00.628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0 545 4915,'1'-3'0,"0"-1"-1,0 0 1,0 1-1,1-1 1,-1 1-1,1 0 1,0-1-1,0 1 1,0 0-1,0 0 1,1 0-1,-1 1 1,1-1-1,3-3 1,43-32 37,-38 31 47,0 1 0,1 0 0,0 1 0,0 1 1,0-1-1,0 2 0,1 0 0,15-2 0,12 1 255,53 2 0,-64 3-142,0-2-1,0 0 1,0-2-1,34-9 1,-20 1-79,-9 2 239,0-1-1,64-27 1,-90 33-332,-1 0-1,0 0 1,1 0 0,-2-1-1,1 0 1,0-1 0,-1 1-1,0-1 1,0 0 0,-1-1-1,0 1 1,0-1 0,0 0 0,-1-1-1,0 1 1,-1-1 0,6-14-1,-5 5-48,1-1-1,1 1 0,0-1 1,13-21-1,-15 33 48,0 0-1,0 0 1,1 0-1,0 1 1,0 0-1,0 0 1,0 0-1,1 1 1,0-1-1,0 1 1,0 1-1,1-1 1,-1 1 0,9-3-1,0 1 59,1 1 0,0 0 1,0 2-1,0-1 0,26 1 0,86 8 433,-32-1-100,-67-5-229,-1 1-1,36 7 1,-52-5-105,0 0-1,0 0 1,-1 2-1,1-1 1,-1 1 0,0 1-1,18 12 1,39 25 422,-45-30-324,-1 1 0,0 1 0,33 30 0,-45-33-79,0 0-1,-1 1 0,0 0 0,8 19 1,-8-16 28,0 0 0,1-1 0,12 14 1,-9-12 52,-1 1 1,0 1-1,-1-1 1,12 32 0,15 24 258,6 1 202,-3 1 0,52 136 0,-60-80-48,-23-83-337,-2-1-16,-7-37-166,0-1-1,1 1 1,0-1 0,1 1 0,0-1-1,8 19 1,-2-11 31,-1 1 0,-1 0 1,-1 1-1,0 0 0,-2 0 0,0 0 0,-2 0 0,1 23 1,-2-30-53,2 9 96,1-1-1,0 0 0,2 0 1,0 0-1,16 34 0,59 91 712,-72-131-794,26 48 370,-17-31-110,39 55 0,-49-77-313,0 0 1,1-1-1,1 0 0,-1-1 0,1 0 0,1 0 0,-1-1 1,1 0-1,13 5 0,273 103-13,-256-105 0,0-2 0,0-2 0,0-1 0,1-2 0,-1-2 0,45-5 0,101 5 0,-137 5 0,-1 3 0,84 27 0,39 7 0,2 2 0,-29-7 0,-82-21 0,119 47 0,-123-41 0,-34-16 0,0-1 0,1-1 0,0-1 0,0-1 0,43-2 0,47 7 0,118 9 0,-162-15 0,-1 4 0,1 2 0,89 23 0,-113-21 0,-1-3 0,1-1 0,0-3 0,1-2 0,52-5 0,9 2 0,514 2 0,-622 1 0,1 0 0,0 0 0,-1 1 0,1-1 0,-1 1 0,1 0 0,-1-1 0,0 1 0,0 0 0,0 0 0,0 0 0,0 1 0,0-1 0,0 0 0,-1 1 0,1-1 0,-1 1 0,0 0 0,2 4 0,5 8 0,8 8 0,1 0 0,1-2 0,1 0 0,1-1 0,0-1 0,2-1 0,0-1 0,1 0 0,0-2 0,1-1 0,1-1 0,52 19 0,-27-17 0,-35-12 0,0 0 0,0 2 0,0 0 0,-1 1 0,1 0 0,-1 1 0,-1 1 0,15 10 0,-20-12 0,1 0 0,0-1 0,0 0 0,0-1 0,1 1 0,0-2 0,-1 1 0,18 2 0,-14-2 0,0-1 0,0 2 0,0 0 0,17 10 0,5 2 0,0 0 0,1-3 0,0 0 0,1-3 0,43 8 0,-68-17 0,1-1 0,-1 0 0,0-1 0,1-1 0,-1 0 0,0-1 0,0 0 0,15-5 0,53-6 0,-77 13 0,66-3 0,107 8 0,-155-3 0,-1 1 0,1 1 0,-1 0 0,0 2 0,0 0 0,0 2 0,-1 0 0,0 1 0,30 20 0,173 118 0,-193-125 0,-6-2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7-16T09:51:25.636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1 0 4915,'5'0'180,"8"0"0,8 0 1,11 0 179,5 0-180,3 0 1,1 0-1,-2 0 0,-8 0-180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7-16T09:51:26.940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1 1 4915,'0'5'180,"5"3"0,9 10 223,6 9-148,1 10 106,13 11 289,7 2-396,2 0 1,-7-10-255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7-16T09:51:28.350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1 0 4915,'5'0'180,"14"6"223,15 2-42,7 5-106,2 0-75,6 4 223,5-1-43,0-4-180,-10 3 1,-7-2-1,-9-3-180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7-16T09:51:30.143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0 1 4915,'6'0'180,"1"5"0,6 3 1,12 5 222,12 6 0,7 0-223,1 2 75,-2-2-75,-2-4 0,-2 0 75,-3 4 0,5 4 148,-5-1-403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7-16T09:51:31.645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119 1 4915,'-6'0'180,"-7"0"0,-2 5 1,-10 3 179,-5 5-105,1 1-255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7-16T09:47:36.675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360 69,'187'-2,"205"5,-385-2,-1-1,0 1,1 0,-1 0,0 1,0-1,7 4,-13-5,0 0,-1 0,1 0,0 0,0 0,-1 0,1 0,0 0,-1 0,1 0,0 0,0 0,-1 0,1 0,0 0,0 0,-1 1,1-1,0 0,0 0,-1 0,1 0,0 0,0 1,-1-1,1 0,0 0,0 0,0 1,0-1,-1 0,1 0,0 0,0 1,0-1,0 0,0 1,0-1,0 0,0 0,0 1,0-1,0 0,0 0,0 1,0-1,0 0,0 1,0-1,0 0,0 0,0 1,0-1,0 0,0 0,0 1,1-1,-1 0,0 0,0 0,0 1,0-1,1 0,-1 0,0 0,0 1,1-1,-1 0,0 0,-22 5,0-4,0-1,0-1,0-1,-41-9,-20-1,-127 9,12 0,181 1,1-1,0-1,1 0,-1-2,-16-7,17 6,-1 1,1 1,-1 1,-29-6,-29 7,41 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7-16T09:53:13.775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5466 0,'-86'151,"-9"21,88-154,1 1,0 0,-4 29,-4 15,3-21,-2-2,-2 0,-2-1,-1 0,-2-1,-34 48,39-63,1 1,1 1,1 0,2 0,-10 32,13-33,-2 1,0-2,-2 1,0-1,-2-1,-19 26,-513 515,501-520,-193 164,-37 36,237-210,-69 50,67-55,-65 59,40-24,-3-3,-3-2,-2-4,-2-4,-143 74,157-96,28-14,0 2,1 0,1 2,-53 42,-113 105,152-133,0-2,-85 42,74-43,-66 47,18-10,50-32,-80 71,50-37,51-43,-258 189,239-181,-1-3,-2-3,0-1,-59 18,38-19,27-7,-2-2,0-2,-1-2,0-2,-56 2,79-11,-7-2,1 2,-1 2,1 1,0 1,0 2,-36 13,-238 120,259-115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7-16T09:52:54.123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1 0 4915,'0'0'0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7-16T09:53:35.58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4014 0,'9'2,"1"1,-1 0,0 0,0 0,-1 1,1 1,-1-1,0 1,0 1,14 11,4 2,-1-2,-1 1,-1 1,-1 2,-1 0,0 1,-2 0,-1 2,-1 0,0 2,24 52,-39-72,0 0,-1 1,0-1,0 1,0-1,-1 1,0-1,0 1,0-1,-1 0,0 1,0-1,-1 1,0-1,0 0,-1 0,1 0,-5 6,-7 12,-2-1,0 0,-20 20,8-9,13-19,-1 1,-1-2,0 0,0-1,-27 15,-33 25,58-36,2 1,0 0,1 1,1 1,1 1,-22 42,-17 25,42-70,0 1,1 0,1 0,1 1,1 0,-5 21,9-31,1 1,0 0,1-1,0 1,1 0,0-1,0 1,1 0,1 0,0-1,0 1,1-1,8 19,14 13,1 0,62 70,-14-18,-68-86,1-1,-1 1,1-2,1 1,-1-1,1 0,0-1,1 0,-1 0,1-1,0 0,0 0,15 3,8 0,1-1,53 3,-54-7,-14 1,0 0,0 2,33 12,33 8,-5-15,-1-4,152-8,-76-2,-68 5,24 0,195-22,-185 7,-86 12,0-1,0-2,0-2,0-1,51-19,-33 4,1 2,-1-3,-2-2,87-59,-97 57,1 2,65-30,-25 14,-54 27,1 1,1 1,60-17,-75 26,0 2,1-1,-1 2,1 0,-1 1,1 0,0 1,-1 1,0 0,25 8,12 5,9 3,69 30,-113-41,-1 1,0 0,-1 0,1 2,-2 0,1 0,-2 2,1-1,14 20,-23-27,-1 0,0 1,0-1,0 1,0 0,-1 0,0 0,0 0,0 0,-1 0,0 0,0 1,0-1,0 1,-1-1,0 0,0 1,0-1,-1 1,0-1,0 0,0 1,-1-1,0 0,0 0,0 0,0 0,-1-1,0 1,0-1,0 1,-1-1,1 0,-1 0,0 0,0-1,-7 5,-82 58,-18 13,6 11,39-30,-4-4,-110 70,23-44,91-50,1 4,-67 48,54-30,-2-4,-90 42,158-85,0 1,1 0,0 1,0 1,1 0,-13 15,-19 18,-53 50,-101 126,123-133,26-32,-121 148,134-157,3 2,-43 86,64-114,-1-1,-1 0,0 0,-29 30,-70 58,18-19,-133 186,45-49,-126 124,286-322,3 2,-21 37,-3 7,-21 23,-4-3,-156 166,206-242,2 0,0 1,0 1,2 0,0 1,1 1,-15 34,10-17,2 0,2 1,1 1,2 0,2 1,1 0,-1 52,11-13,-1-54,-1 0,-1 0,-1 0,-9 47,6-60,0-1,-2 1,1-1,-1 0,-1 0,0 0,-1-1,0 0,0-1,-1 0,-17 14,6-7,0-1,-2-1,1-1,-44 19,42-25,0 0,-1-2,0 0,0-2,0-1,-1 0,-29-3,19 0,0 2,-48 8,12 6,1 2,-110 43,141-43,0 2,2 1,0 2,1 1,-58 51,53-37,-23 21,-87 60,118-94,2 1,1 1,1 2,-43 52,-85 138,106-142,-9 13,3 3,5 2,-54 135,83-171,-26 105,49-162,-7 30,-1 1,-15 39,18-60,0 0,-1-1,0 0,0 0,-1-1,0 0,-1 0,0 0,-1-1,-9 7,-55 38,-49 41,44-23,-12 11,-106 74,182-147,0 0,1 1,0 1,1 0,0 1,1 0,0 1,1 0,0 0,1 1,1 1,0-1,1 1,-7 23,-34 113,-86 189,114-298,3 1,1 1,-18 85,34-126,-22 132,20-117,1 0,1-1,1 1,0-1,6 30,-2-35,1 0,0 0,0-1,1 0,1 0,0-1,0 0,1 0,0-1,19 14,14 18,42 34,-58-53,39 40,-59-54,0 1,0-1,-1 1,0 0,-1 0,0 1,-1 0,1-1,-2 1,1 0,0 19,0-1,-3 0,0 0,-5 31,2-43,-2-1,1 0,-2 0,0 0,-1-1,0 0,-1 0,-1 0,-18 21,-29 51,33-43,12-24,0 1,2-1,0 2,-7 24,15-38,-1 0,1 0,1 1,-1-1,1 0,0 0,1 1,0-1,0 0,0 0,1 0,0 0,1 0,-1 0,1-1,7 13,1-2,1-1,0 0,0 0,2-2,0 1,1-2,0 0,1 0,0-2,1 0,24 12,-17-13,1-1,-1 0,1-2,1-1,-1-1,1-1,0-1,34-1,253-15,-268 7,-1-1,0-3,0-1,78-32,-103 34,0-1,-1-1,-1 0,0-2,27-24,68-83,-76 78,50-46,-28 37,56-64,-90 87,-2-1,0-1,-2-1,23-49,-4-1,3 1,3 3,3 2,99-117,12 29,-98 106,-3-3,68-93,-72 78,3-6,58-104,-107 170,0 0,1 1,1 0,1 1,0 0,0 1,1 0,20-15,33-31,22-16,-81 69,1 1,-1 0,1 0,0 1,1 0,-1 0,0 0,1 1,0 1,-1-1,1 1,10 0,2 1,1 2,-1 0,26 7,5 1,-2-4,-1-1,1-3,-1-2,1-3,-1-1,0-2,0-3,-1-1,92-34,-70 15,-1-2,-2-4,-1-3,-1-2,101-85,-144 105,0 0,-1-1,-1-1,19-30,55-101,-68 107,2 1,2 1,54-63,-49 69,-1-2,-2-1,29-52,-58 89,0 1,0 0,0-1,0 1,1 0,0 0,-1 0,1 0,0 0,0 1,1 0,-1-1,0 1,1 0,-1 1,1-1,5-1,-4 2,0 1,1 0,0 0,-1 0,0 1,1 0,-1 0,1 0,-1 1,0-1,0 1,6 3,118 55,48 20,-36-31,2-6,2-6,1-7,1-6,257 8,-380-31,0-1,-1-1,26-5,-41 4,1 0,-1 0,0-1,0-1,0 1,0-1,-1-1,1 1,-1-1,0 0,10-11,-8 7,1-2,-2 1,1-1,-1-1,-1 1,0-1,-1-1,0 1,-1-1,0 0,4-19,-3-8,0 1,-1-66,-4 61,27-253,-25 238,0 20,-2-1,-1 1,-2 0,-9-47,-1 48,-1 1,-3 1,0 0,-3 1,-26-39,11 21,-38-81,60 111,-2 0,0 1,-2 1,0 0,-24-22,20 21,1 0,0-1,-28-48,-110-257,135 267,4-1,2-1,-12-94,26 146,1 0,1 0,0 1,0-1,1 0,0 1,1-1,0 1,1-1,0 1,0 0,1 0,1 0,-1 0,2 1,-1 0,1 0,1 0,12-13,40-47,3 3,3 3,2 2,83-57,-137 108,-1-1,0-1,0 0,-2 0,1-1,15-27,17-20,244-248,-264 282,-1 0,-1-1,31-54,-38 56,2 0,1 1,0 0,2 1,38-34,-21 26,-1-2,-1-1,39-50,-58 65,1 0,1 2,1 0,0 1,1 1,1 0,0 2,1 0,25-10,11-1,1 2,80-17,-84 24,-11 3,0 1,0 2,1 2,58-2,1029 13,-1048-7,0-3,0-4,-1-3,148-45,-182 40,-2-1,0-3,52-32,-60 31,1 1,1 3,0 1,75-22,-18 23,1 5,163-1,-228 12,8 0,0 1,42 7,-68-5,-1 1,0 0,0 1,0 1,-1 0,1 1,-1 0,0 1,17 13,35 35,104 110,-50-43,-37-42,108 95,-165-153,-1 1,-1 1,27 39,-25-31,48 47,3-4,-45-43,0-1,39 27,88 80,-115-97,2-2,67 46,58 33,33 19,75 53,-227-152,-32-26,0-1,1-1,35 14,-35-17,-1 1,0 1,-1 1,26 17,9 11,2-3,61 28,-55-31,97 68,88 58,-178-118,9 0,-48-25,0 1,36 26,51 50,-75-64,1-2,1-1,64 25,-79-39,45 11,-45-15,45 18,19 11,-59-24,1 1,40 23,24 25,-3 4,88 78,31 16,-210-156,1 0,0-1,0 0,0 1,0-2,0 1,0-1,0 1,1-1,-1-1,0 1,1-1,-1 0,1 0,-1 0,0-1,1 0,5-2,8-3,0-2,0 0,29-18,-35 18,1 1,-1 0,1 0,0 1,1 1,-1 1,26-5,-31 9,1-1,0 2,-1 0,1 0,-1 1,1 0,-1 0,0 1,0 0,0 1,0 0,0 0,-1 1,0 0,0 1,0 0,-1 0,0 0,0 1,0 0,-1 1,0-1,-1 1,0 0,0 1,0-1,-1 1,-1 0,1 0,-1 0,-1 0,0 1,2 10,-2 23,2-1,3 0,1 0,1-1,3 0,1 0,2-2,2 0,2 0,35 54,-14-31,-7-8,3-2,51 59,-10-26,72 74,-125-137,2 0,0-2,2-1,48 26,-56-36,33 18,63 41,-99-57,0 2,-1 0,-1 1,0 0,-1 2,-1-1,17 27,5 7,2-2,73 71,-84-92,3 8,48 71,-28-35,-7-6,46 90,4 7,-69-125,63 109,-77-125,0-1,-2 2,0-1,-1 1,5 42,20 106,-4-28,-21-76,-6-50,1 0,0 0,1 0,1 0,0-1,1 1,10 23,19 35,34 112,-44-117,-14-40,-4-12,0 0,1 0,14 25,-18-37,1 0,-1 0,1-1,0 1,0-1,0 0,1 0,-1 0,1 0,0-1,-1 1,1-1,0 0,1 0,-1-1,0 1,0-1,8 2,-4-2,0 0,0 0,0-1,0 0,1-1,-1 1,0-1,0-1,0 0,0 0,0-1,-1 1,1-2,-1 1,1-1,-1 0,0-1,11-9,-9 5,-1 0,1 0,-2-1,1 0,-2-1,1 1,-1-1,-1-1,0 1,-1-1,6-23,0-16,-3 0,-3-1,-2-74,1 2,-2 111,1 1,0 0,1 0,1 0,0 0,1 0,0 1,0 0,9-12,11-16,34-39,-34 47,1-2,2 3,0 0,2 1,1 2,53-35,-81 60,0-1,0 1,1 1,-1-1,0 0,0 1,1-1,-1 1,1 0,0 0,-1 1,1-1,-1 1,1 0,0 0,4 0,-6 1,0 0,0 0,0 1,0-1,0 1,-1-1,1 1,-1 0,1-1,-1 1,0 0,1 0,-1 0,0 0,0 0,0 0,-1 0,1 1,0-1,-1 0,0 0,1 1,-1-1,0 0,0 0,0 1,-1 2,-2 276,-3-92,4-33,5 226,0-358,1 1,0-1,2 0,1-1,1 1,1-1,1-1,1 0,26 40,-4-16,2 0,1-3,51 46,-19-25,83 86,-79-80,121 92,-53-48,-60-49,-42-35,-1 1,60 65,-85-82,56 69,3-3,94 81,85 65,-220-201,1-1,1-2,68 36,110 34,-199-87,0 0,0 1,0 1,0 0,-1 0,0 1,-1 1,0-1,10 14,8 11,30 53,-34-50,31 40,166 154,-141-154,-4 4,87 118,-88-102,4-3,125 115,13 14,-177-175,-18-20,2-1,34 29,-50-49,0 0,0 0,1-1,0-1,0 1,0-1,0-1,1 1,-1-2,1 1,0-1,0 0,15 1,80-7,-81 1,1 1,-1 2,1 0,-1 2,0 0,46 12,-27-1,103 34,210 41,-211-52,-40-7,187 11,-135-24,144-1,-78-9,180 52,-318-43,-17-3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7-16T09:47:43.32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712 387,'-17'-1,"0"-1,0 0,1-1,-1-1,1 0,-23-10,-93-48,53 22,27 12,2-2,0-3,-71-61,56 42,42 35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7-16T09:48:25.71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16549 7546,'-2'1,"-1"-1,1 1,-1-1,1 1,0 0,-1 0,1 0,0 0,0 1,0-1,0 1,0-1,0 1,0-1,-2 5,-29 36,18-22,-40 40,-112 95,-2 0,156-144,0 0,-1-1,0 0,-1-1,0 0,-20 7,-46 29,-16 19,-55 41,148-100,-1-1,1 1,0 0,0 0,0 0,1 1,-1-1,2 1,-1 0,0 0,1 0,0 0,1 0,-1 1,0 9,0 10,1 1,3 39,0-24,-2-19,0 0,2 0,1-1,1 1,0-1,2 0,1 0,0 0,2-1,17 32,-2-12,11 17,-2 2,-2 1,36 106,-56-136,28 58,-6-18,-31-65,81 179,-70-161,1-1,0 0,2-1,0-1,29 28,-24-27,-1 1,0 1,-2 1,-1 0,0 1,24 56,-26-45,-1 1,-2 1,-1 0,10 72,-15-18,-8 131,-1-74,2-65,3 98,0-168,0-1,1 1,1-1,0 0,1 0,0 0,1-1,14 22,6 6,43 48,-12-16,-30-40,50 47,-54-58,-1 1,-1 1,0 0,29 49,-20-18,1 0,-2 2,25 73,-22-49,-18-46,14 48,-14-36,-9-34,-1 1,0 0,-1 0,0 0,1 22,-5-35,0 0,0 0,1 0,-1-1,0 1,0 0,0-1,0 1,0-1,0 1,0-1,-1 1,1-1,0 0,0 1,0-1,0 0,0 0,-1 0,1 0,0 0,0 0,0 0,0 0,-1-1,1 1,0 0,-1-1,-4 0,-47-3,16 4,1-3,0-1,0-1,0-2,1-2,-59-22,81 24,0-1,1 0,0-1,-11-11,13 11,-1 0,-1 0,-23-13,33 22,1-1,0 1,-1 0,1-1,-1 1,1 0,0 0,-1 0,1 0,-1 0,1 0,0 1,-1-1,1 0,0 1,-1-1,1 1,0 0,0-1,-1 1,-1 1,-25 23,21-18,-36 34,15-12,-1-2,-1-1,-1-2,-48 30,-90 34,100-55,-93 31,-21 10,60-13,-142 96,246-146,1-1,-2 0,1-1,-1-1,0-1,-1-1,0-1,-41 5,-1-5,-106-7,105-1,-115-15,114 8,-71 1,61 9,16 1,-106-11,147 7,-1 0,1-1,0-1,1-1,-1-1,1 0,1-1,-1-1,-29-22,17 11,-1 2,-1 1,0 1,-1 1,-49-14,21 13,0 2,-1 3,-107-6,5 1,14 1,86 10,0-2,1-3,-97-29,84 18,-1 3,-124-14,141 27,-63 4,74 2,1-2,-77-11,-15-5,75 11,51 4,0-1,0 0,0-1,1 0,-1-2,1 1,0-1,1-1,-1 0,1-1,1 0,-13-12,-13-14,-59-77,67 76,-23-35,-78-141,105 169,1 1,7 12,0 0,-2 1,-23-27,33 47,0 0,0 0,-1 0,0 1,0 1,-1-1,1 2,-1-1,-1 1,1 1,-1 0,-21-5,-194-25,140 24,-103-26,103 14,27 9,-104-41,0-12,-130-58,127 56,104 46,-109-58,26-15,98 61,-1 3,-1 2,-59-26,38 31,-94-21,103 31,1-3,-94-40,113 41,-2 1,1 2,-2 3,-49-7,-95-25,99 10,2-3,-154-88,179 92,-1 3,-132-39,3 1,140 45,-1 1,0 3,-105-19,111 29,1-3,0-2,1-1,-64-29,-154-94,138 67,77 41,1-3,-44-39,-47-31,59 53,35 22,1-1,1-2,2-2,-60-58,-244-254,87 128,219 181,-1 1,-2 2,-1 2,-88-46,100 59,2-2,-39-30,-1 0,-284-167,309 190,0 2,-2 1,0 3,-2 1,0 3,-57-12,74 21,-1-2,1-1,0-2,1-1,-54-30,33 15,-2 1,0 3,-2 3,-104-27,99 32,0-3,1-2,1-3,-56-31,7-8,-195-151,255 177,-98-56,98 65,0-1,-63-55,32 20,56 48,1-1,0 0,2-2,0 0,1-1,0-1,-21-34,-119-236,136 241,3 0,-14-52,-19-54,37 123,1-1,2-1,1 1,1-1,2-1,2 0,-1-38,5 56,1-1,1 1,1-1,0 1,1 0,1 0,1 0,0 0,1 1,1 0,1 0,0 1,1-1,0 2,1 0,20-22,3 0,0 2,-1-1,-3-2,44-68,-60 82,3-4,-2 0,0-2,-2 1,11-38,12-59,-17 69,-3-1,-2-1,-3 0,6-111,-19-330,1 481,0-1,-1 1,-1 0,0 0,-12-30,7 25,2-1,-7-35,-28-333,35 335,-19-69,-4-21,27 131,-1 1,0 0,-1 1,-1-1,0 1,0 0,-2 0,0 1,0 0,-13-14,-14-14,-65-57,51 52,-22-20,39 38,1-1,1-1,-46-63,57 67,-1 2,-45-42,-9-10,36 37,-63-53,62 58,1 0,-36-44,-62-76,128 142,0-1,1 0,-8-19,10 19,-1 1,0-1,-1 1,-11-14,9 12,0 1,1-1,1-1,0 0,1 1,1-2,0 1,-3-20,-19-54,-10-16,-29-137,56 193,2-1,-2-81,12-103,1 80,-2 137,1 1,1-1,0 1,2 0,-1 0,2 0,0 1,10-16,-6 9,-1 0,13-46,24-130,-45 190,1 0,0 0,1 1,0-1,0 1,0 0,1 0,0 0,1 0,7-10,-9 15,0-1,-1 0,1 1,0-1,0 1,0 0,1 0,-1 1,0-1,1 0,-1 1,1 0,0 0,-1 0,1 0,0 1,0 0,-1-1,1 1,0 0,0 1,-1-1,1 1,6 1,21 10,-2 1,1 1,-2 2,0 1,-1 1,27 23,-16-13,79 46,-94-63,335 179,-348-185,29 18,0 0,-2 3,0 1,54 53,-38-24,196 229,-213-240,3-3,56 50,23 23,-88-82,102 105,-110-118,1 0,1-2,0 0,33 17,-28-23,1-1,-1-1,46 8,-26-6,48 6,-79-16,1 1,-1 0,1 1,-1 1,-1 1,1 0,-1 2,0 0,0 0,16 13,-14-4,0 1,31 39,-38-40,2-1,0 0,0-2,2 1,32 22,52 18,-60-35,-1 2,0 2,56 46,-51-32,3-3,0-2,86 45,164 58,-258-120,624 211,-621-215,0-1,63 6,-86-15,0-1,0-1,0-1,0 0,0-2,-1 0,36-11,44-21,93-31,-168 60,9-4,0 2,1 1,0 1,43-1,263-6,182 0,-416 16,1 5,195 40,-281-44,-1 2,0 0,0 1,31 17,-39-17,0 0,-1 0,0 2,0-1,-1 1,0 0,-1 1,11 15,24 38,3-2,2-2,70 65,-105-112,-8-7,0 0,0 0,1-1,-1 0,1 0,0 0,0-1,0 1,0-1,1-1,8 3,-2 0,0 0,0 1,-1 0,0 1,0 1,-1-1,0 2,0 0,18 19,29 23,184 114,-167-100,-63-53,-1 0,2-1,-1-1,2 0,-1 0,1-2,1 0,24 10,60 8,-79-22,1 0,-1 1,0 1,0 1,-1 1,0 1,0 0,-1 1,22 16,-26-15,-1 1,0 0,-1 1,0 0,-1 1,0 0,-1 1,-1 0,0 0,-2 1,1 0,-2 0,0 1,-1 0,-1 0,0 1,-1-1,1 33,-9 517,3-526,-3 0,-1-1,-15 55,10-52,2 1,-5 69,-2 114,-2 68,19-241,-3-1,-1 1,-12 52,14-99,-1 0,1 0,1 0,-1 0,1 1,0-1,1 0,0 0,0 0,0 0,4 8,0-3,1 1,1-1,0 0,16 19,104 115,-21-26,-72-78,3-2,66 56,-52-48,84 101,-56-57,-1 6,-51-62,62 63,240 200,-238-204,-68-68,0-2,2 0,45 34,-23-23,-1 2,45 50,44 37,20 7,-68-56,152 103,-141-110,-66-45,0-2,2 0,61 27,-84-44,1-1,1-1,-1 0,0-1,1 0,-1-1,1-1,-1 1,21-4,-27 3,-1-1,1 0,0-1,0 1,-1-1,1 0,-1-1,0 1,1-1,-1 0,0 0,-1-1,1 0,-1 1,1-1,-1-1,0 1,-1-1,1 1,-1-1,6-10,-6 9,0-1,0 0,0 0,-1 0,0 0,0 0,-1-1,0 1,0 0,-1-1,1 1,-2-1,1 1,-1 0,0-1,-1 1,0 0,0 0,0 0,-1 0,0 0,-8-12,-6-15,0-1,3 0,1-1,-13-57,9 31,-50-160,65 213,0 0,0 0,1 0,1 0,-1-1,2 1,-1 0,1 0,0 0,1 0,0 0,1 0,0 0,7-14,6-10,1 1,29-39,-38 60,5-6,2 0,0 1,1 1,1 1,0 0,0 1,21-11,-9 5,44-39,-47 35,-1-2,-1 0,-2-1,-1-2,20-32,-18 16,29-79,-35 78,1 1,31-51,205-285,-229 349,1 1,2 2,37-31,100-67,-136 106,0 1,2 1,0 1,0 2,47-16,-62 25,0-1,27-15,15-7,-10 12,0-3,-2-2,-1-2,0-2,57-45,-76 50,345-301,30-77,-209 239,-42 39,-118 96,1 1,45-24,-22 14,283-155,-233 133,40-38,-104 64,87-46,-77 53,1 2,102-27,-93 30,73-30,-115 40,213-95,-163 71,-50 20,0-1,0 0,-1-2,-1 0,0-1,-2-1,1-1,13-19,19-19,-12 17,94-95,-110 116,1 0,0 2,2 0,41-20,44-9,-81 36,1-2,-2-1,0-1,0-2,-1 0,39-32,-9-5,-19 17,1 1,2 1,53-32,-79 57,1 0,1 1,-1 0,1 1,0 1,1 1,-1 0,1 1,0 1,0 0,0 2,0 0,32 4,165 38,-183-34,0 2,0 1,-2 1,52 30,-52-22,-2 2,42 40,-43-36,1-1,36 24,-9-11,81 77,-120-101,22 17,53 33,23 18,-81-57,41 22,-46-30,0 1,-1 0,27 27,-46-38,0 1,0 0,-1 0,0 0,-1 1,1 0,-2 0,1 1,-1-1,-1 1,1 0,-2 0,4 20,5 66,12 132,-23-196,-2 0,-1 0,-2 0,-1-1,-1 0,-2 0,-1-1,-1 0,-2 0,-1-2,-18 29,11-27,-2 0,0-1,-47 43,25-26,-90 86,-26 27,158-155,-22 25,0-1,-1 0,-2-3,-1 0,-1-1,-43 25,35-25,2 2,1 1,1 2,1 1,-30 38,-14 10,45-43,1 1,2 2,-34 57,36-54,-211 311,128-172,74-116,-2-18,34-43,0 0,0 1,0 0,1 0,-1 0,1 1,0-1,0 1,1-1,-1 1,1 0,0 0,0 0,1 0,-1 1,1-1,1 0,-2 8,4 16,2 1,0-1,2 0,1 0,17 46,-16-60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7-16T09:46:54.443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0 122,'44'2,"71"12,-84-8,1-1,-1-2,1-1,59-5,-47-5,-1-2,49-19,-57 17,1 1,0 2,0 1,41-3,47 7,110-10,-127 3,31-6,-102 10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7-16T09:47:16.80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335 2,'-86'-1,"-95"3,178-2,0 0,1 0,-1 0,0 0,1 1,-1-1,0 1,1 0,-1 0,1 0,-1 0,1 0,-1 0,1 1,0-1,-1 1,1-1,0 1,0 0,0 0,1 0,-1 0,0 0,1 1,-1-1,1 0,0 1,0-1,0 1,0 0,0-1,1 1,-1-1,1 1,-1 0,1 0,0 3,1 1,0 0,1 0,-1-1,1 1,1-1,-1 0,1 1,0-1,0 0,1 0,0-1,0 1,0-1,7 6,23 22,-1 2,33 44,-38-44,2 0,55 48,-29-30,-51-48,1 1,-1-1,-1 1,1 0,-1 1,0-1,0 1,-1 0,0-1,4 14,-6-15,0 1,-1-1,1 0,-1 0,0 0,-1 0,1 1,-1-1,0 0,0 0,-1 0,1 0,-1 0,0-1,0 1,-4 5,-3 7,1 0,1 1,1 0,0 1,2 0,0-1,1 1,-1 23,1 5,3 1,7 54,-1-66,1-1,2 0,2 0,1-1,22 45,-25-54,-1 0,-2 1,0-1,2 36,-1-12,5 4,30 88,-28-104,-2 1,-2 0,-1 1,-2-1,2 46,-9-42,-4 214,-4-198,-3 0,-2 0,-24 64,11-38,21-69,-1 0,-1 0,-11 16,-10 23,18-33,-26 39,26-45,0 2,1-1,-15 36,23-46,-1 0,1 0,0 1,0-1,0 0,1 1,0-1,0 0,1 0,0 1,0-1,0 0,1 0,0 0,0 0,4 7,11 17,1 0,2-1,29 33,-24-32,-1 2,19 35,-21-32,1-1,30 33,1 1,-35-40,2-2,1 0,1-1,1-1,1-1,1-1,50 31,-3-7,120 100,-24-16,-145-111,0 0,-1 2,-1 1,36 48,64 110,-85-121,-28-45,-1 1,0 0,-1 1,-1 0,0 0,-1 0,-1 0,-1 1,2 25,2-8,1-1,2-1,26 61,-19-50,-14-37,0-1,0 1,1-1,0 0,0 0,0 0,0 0,1-1,0 0,0 0,0 0,0 0,1-1,-1 0,1 0,12 4,10 2,0 0,43 5,-27-5,406 73,-422-76,0 2,-1 1,0 2,40 20,90 66,-49-29,-33-20,-1 3,-3 3,-3 3,81 86,-99-84,-32-36,38 37,-2-7,47 62,-2-2,-32-42,99 137,-127-157,85 89,-3-5,-98-107,-5-7,-1 1,-1 1,26 47,-5-2,3-1,3-2,89 104,-113-145,2-1,0 0,2-2,0 0,49 33,-52-43,-7-3,-1 0,2-1,22 8,-29-13,-1-1,1 0,0 0,0 0,1-1,-1 0,0 0,0-1,0 0,11-3,37-6,98-6,-108 13,0-1,0-2,83-24,171-75,-33 31,-245 70,1 2,1 0,-1 1,0 1,0 1,0 1,42 9,-47-8,1348 203,-1333-201,-24-5,0 0,0 1,0 0,0 1,0 0,0 0,0 1,-1 0,1 0,-1 1,12 7,-18-10,-1-1,0 0,1 1,-1-1,0 1,1-1,-1 1,0-1,0 0,1 1,-1-1,0 1,0-1,0 1,0-1,0 1,0 0,0-1,0 1,0-1,0 1,0-1,0 1,0-1,0 1,0-1,0 1,-1-1,1 1,0-1,0 1,-1-1,1 0,0 1,0-1,-1 1,1-1,-1 0,1 1,-1 0,-20 13,17-12,-42 22,2 3,0 2,2 2,-61 57,59-43,-5 7,-87 70,50-55,-73 53,155-116,-1-1,1 0,-1 0,0-1,1 1,-1-1,0 0,0-1,-1 1,1-1,0 0,0 0,-1 0,1-1,0 0,-1 0,1 0,-1-1,1 0,0 0,0 0,-1-1,1 1,0-1,0-1,1 1,-1 0,0-1,1 0,-1 0,1-1,0 1,0-1,1 0,-5-5,1 1,3 5,0 0,1-1,-1 0,1 1,0-1,0-1,0 1,0 0,1-1,0 1,0-1,0 0,-1-5,3 9,1 1,-1 0,0-1,1 1,-1-1,0 1,1-1,-1 1,1 0,-1-1,1 1,-1 0,1 0,-1-1,1 1,-1 0,1 0,0 0,-1 0,1 0,-1-1,1 1,-1 0,1 0,0 0,-1 1,1-1,-1 0,1 0,0 0,24 5,-24-5,65 21,98 44,-46-16,465 191,-533-216,55 17,-83-34,0-1,1-1,0-2,0 0,31 0,-36-2,1 1,-1 0,1 1,-1 2,0-1,22 10,99 50,-124-56,0 1,0 0,-1 1,0 1,-1 0,14 16,3 8,28 42,-54-72,110 136,-69-89,54 80,-83-106,131 191,-19-72,-101-113,2-2,1-1,36 26,24 23,273 298,-333-345,1-2,62 45,-50-42,41 41,-70-60,92 86,-91-87,1 0,0-1,1-1,0 0,25 9,-28-12,-1 0,-1 1,0 0,0 1,0 0,-1 1,-1 1,12 12,41 38,5-10,138 76,-105-85,-79-31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7-16T09:47:18.642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1172 535,'-9'-14,"-52"-55,-99-84,109 106,24 24,-1 1,-1 1,0 2,-42-21,-131-47,179 77,0 2,0 1,-28-4,43 9,0 1,0 1,0-1,0 1,0 1,0 0,0 0,0 0,0 1,0 0,0 1,1 0,-11 5,6-2,1 2,0-1,1 1,-1 1,1 0,1 0,0 1,0 0,1 1,0 0,1 0,1 1,-1 0,2 0,0 0,0 1,1-1,0 1,2 0,-1 1,1-1,1 25,4-18,2 0,0 0,1 0,1 0,1-1,1 0,1-1,12 19,-1 0,-7-10,2-1,0 0,2-2,36 39,-42-51,1 0,0-1,1-1,0 0,1-1,0-1,0 0,1-1,30 9,291 67,-260-72,106 2,-103-9,0 8,-64-9,0 0,0 0,0-2,0 0,0-1,21-2,-34 2,-1 0,1-1,0 1,0-1,-1 0,1 0,-1 0,1 0,-1-1,1 1,-1-1,0 1,1-1,-1 0,0 0,0 1,0-2,-1 1,1 0,0 0,-1-1,0 1,1 0,-1-1,0 0,0 1,0-1,-1 0,1 1,-1-1,1 0,-1 0,0 1,0-1,0 0,-1-5,-1-3,0 1,-1-1,-1 1,1 0,-2 0,1 0,-1 0,-8-11,-38-50,-3 1,-2 3,-4 3,-81-69,62 76,29 22,35 24,-1 1,0 1,0 0,-1 1,0 1,0 0,-1 1,0 1,0 1,0 1,0 0,-1 1,1 1,-34 2,-25 7,0 2,0 4,-135 44,40 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7-16T09:45:13.644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2818,'21'1,"-1"-1,1-1,0-2,0 0,-1 0,1-2,37-14,-43 13,0 0,-1-1,1-1,-1 0,-1-1,0-1,0 0,0 0,-2-1,1-1,-1 0,-1-1,13-20,-1-2,16-23,30-66,-35 77,-28 41,0 1,-1-1,1 0,-1-1,0 1,-1-1,4-10,20-72,23-144,-45 205,2 0,1 0,0 1,3 1,0 0,29-48,-36 68,0 0,0 1,1 0,0 0,0 1,0-1,1 1,-1 0,1 0,0 1,0 0,1 0,-1 0,1 1,-1 0,1 0,0 1,8-1,13-1,1 2,-1 1,35 4,3 0,-49-3,1-1,-1 0,0-2,1 0,28-7,-40 6,0 1,-1 0,1-1,-1 0,0-1,0 1,0-1,0 0,-1 0,1 0,-1-1,0 0,-1 1,1-1,-1-1,0 1,0 0,0-1,2-9,-1 5,-1 0,-1-1,0 1,-1 0,0-1,0 1,-1 0,0-1,-1 1,-4-20,-3-2,-1 1,-15-34,-7-21,21 56,1-1,2 0,1 0,2-1,1 0,1 0,2 1,7-64,8 7,-10 49,2-1,2 1,2 1,24-61,-28 85,-1 0,0 0,-1 0,-1-1,0 0,-1 0,0 0,-2 0,0-1,0 1,-1-1,-1 1,-1 0,0 0,-4-16,2 19,1 0,0-1,1 1,1-1,0 0,1 1,0-1,1 0,0 1,6-24,-5 29,1 1,0 0,0 0,0 0,1 0,-1 0,1 1,1-1,-1 1,1 0,0 0,0 1,0 0,1 0,-1 0,1 0,0 1,0 0,1 0,-1 1,0 0,9-2,31-5,-1 3,1 2,1 2,-1 2,49 6,31-1,785-5,-859 2,97 19,-109-14,-23-2,0 0,-1 1,0 1,0 1,0 0,-1 1,-1 1,22 16,-18-11,2-2,-1-1,2 0,22 9,-2-5,0 2,54 33,-75-38,0 1,-1 0,0 2,-2 0,1 1,15 20,-7-6,2-2,53 44,-54-51,-1 2,-1 0,-1 2,25 34,34 52,5-3,199 187,-22-13,-222-233,40 49,56 61,-43-53,-68-72,2-2,48 42,-29-32,56 65,25 23,-54-68,-39-34,-1 2,-2 1,-1 2,36 47,-27-21,53 71,-66-99,-19-23,-1 1,0 1,13 19,0 4,2-1,1-1,1-2,51 46,-35-36,44 55,-73-76,-1 0,13 27,-14-26,0 0,18 25,-5-16,0 0,38 32,-54-53,1 0,0-1,1-1,0 1,0-2,1 1,-1-1,1-1,0 0,0 0,22 3,26-5,-1-2,1-2,83-16,81-3,-138 19,-18-1,0 3,94 12,-149-10,-1 1,0 1,0 0,-1 0,1 1,-1 0,18 13,63 56,-51-40,47 43,-47-40,0-2,56 35,-81-61,0 0,1-1,-1-1,1-1,1 0,-1-1,1-1,0 0,0-1,35 1,483-13,-338 7,216 5,-390-2,1 1,-1 1,0 1,0 1,0 0,-1 2,1 1,-2 1,1 1,-1 0,26 19,-4-2,54 26,-67-39,-2 1,0 1,-1 1,0 2,46 42,-49-37,1-2,0-1,1-1,2-1,0-1,0-2,42 17,15 11,-2 4,109 82,-150-99,-2 3,-1 1,-1 2,-3 1,-1 2,-1 1,46 80,-28-42,4-2,121 129,-65-81,22 17,-101-106,3-2,1-1,51 37,-26-22,86 64,59 51,-179-136,-2 1,35 48,0 1,34 53,-6-6,-82-117,-1 1,0-1,0 2,0-1,-1 0,-1 1,1 0,-2 0,1 0,2 14,-2-12,1 1,1-1,0 0,0-1,1 1,1-1,-1 0,2 0,8 9,3 4,136 167,45 60,-156-194,83 79,10 13,308 317,-351-374,-80-79,-1 1,-1 0,0 1,-1 0,16 27,-12-15,1-2,1 1,35 36,71 61,-60-63,-22-19,282 295,-85-89,-118-127,-59-64,3-2,114 73,-35-27,-30-10,-67-51,2-1,89 52,-109-72,-1 2,0 0,-2 2,42 43,23 20,168 143,-85-59,152 143,23-23,-251-214,-43-31,1-3,2-2,87 43,258 92,152 71,-531-230,0 0,-1 2,25 21,8 7,6 1,-1 2,73 75,-58-44,-13-15,91 122,22 48,-156-211,0-1,1-1,45 34,-39-34,-1 1,33 36,-1 3,2-2,76 55,-67-56,-32-30,1-1,42 20,-36-21,54 40,-60-31,-28-25,0-1,0 0,1 0,0-1,17 9,44 18,6 2,100 63,-123-65,2-3,67 27,125 37,-166-65,-41-14,-3-1,0-1,0-2,1-2,63 9,-100-19,0 1,0-1,0 0,0 0,0 0,0 0,0-1,0 1,0 0,0-1,0 1,0-1,0 0,-1 0,1 0,0 0,0 0,-1 0,1 0,-1 0,1-1,-1 1,2-3,-2 3,-1 0,0 0,0-1,0 1,0 0,0 0,0-1,0 1,0 0,-1 0,1 0,-1-1,1 1,0 0,-1 0,0 0,1 0,-1 0,0 0,1 0,-1 0,0 0,0 0,0 1,0-1,0 0,0 0,0 1,0-1,0 1,0-1,0 1,0-1,-1 1,1 0,-2-1,1 0,-1 1,1-1,0 1,0-1,-1 1,1 0,0 0,0 0,-1 0,1 0,0 0,-1 1,1-1,0 1,0 0,0-1,-4 3,-32 23,17-9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7-16T09:45:15.03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1 140,'25'-1,"0"0,-1-1,1-2,-1 0,1-2,-1-1,-1 0,1-2,30-16,-25 12,0 1,1 1,1 2,-1 0,1 3,0 0,1 2,-1 2,1 1,0 1,-1 1,1 2,37 9,4 2,-4 1,1-3,115 5,-160-16,0 1,0 1,0 2,-1 0,1 2,-1 1,40 18,154 96,-126-66,-46-30,46 29,-84-45,-24-13,-29-15,39 15,-125-75,97 53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B491D1-82D9-757F-4939-40FE3E5E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5AD70E4-1CEB-3D3A-3AEA-3C297820A3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135DB4-4F03-187B-9BC6-847B42710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DFEDB-31F2-4752-87FC-2C7F3081E602}" type="datetimeFigureOut">
              <a:rPr lang="de-CH" smtClean="0"/>
              <a:t>16.07.2026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B90345-0FD8-AB35-2F7D-1B38360AF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9BD89B-2EAE-99A4-051C-36B74DD04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7162-8A5F-41E9-BBCE-A87B4182D85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81952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A9A364-ABD0-CF65-1CD2-4DC7E81FB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93D4533-4A6F-8A62-84A4-3689EBF0F2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81AB35-F425-CF6F-17D9-DF6E63B59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DFEDB-31F2-4752-87FC-2C7F3081E602}" type="datetimeFigureOut">
              <a:rPr lang="de-CH" smtClean="0"/>
              <a:t>16.07.2026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762083-DDF8-D476-6E11-45D983CF9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4A5E6E-A135-884F-EB99-23C3E9788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7162-8A5F-41E9-BBCE-A87B4182D85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06554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D870C44-5E96-E8E3-BC52-0C8DEBAC38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3483CC0-66BF-2FA7-CA8C-788DC07ED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31DEF2-B965-33BE-C324-612CD288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DFEDB-31F2-4752-87FC-2C7F3081E602}" type="datetimeFigureOut">
              <a:rPr lang="de-CH" smtClean="0"/>
              <a:t>16.07.2026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F69ECA2-B25A-1621-C903-9DBBE7DAD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247D3B-EF9C-64DB-5013-1C95D6B70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7162-8A5F-41E9-BBCE-A87B4182D85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84394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3BF75F-7205-1C84-6356-B85740392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5730F7-DC58-D8AD-BD3C-880859032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7CCC28-9FD9-F18D-9290-A23F32656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DFEDB-31F2-4752-87FC-2C7F3081E602}" type="datetimeFigureOut">
              <a:rPr lang="de-CH" smtClean="0"/>
              <a:t>16.07.2026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EA10CC-132E-A056-7BA4-182827BC6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F54CAC-05B2-5291-FEEC-0DA5B8C2C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7162-8A5F-41E9-BBCE-A87B4182D85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4377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4AB3E6-F4FF-FEE6-FB7F-334228CD5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65E0D13-D884-5295-DE7C-A0562959B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4ECA8D-0D7A-D75F-5452-D8AD3E17C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DFEDB-31F2-4752-87FC-2C7F3081E602}" type="datetimeFigureOut">
              <a:rPr lang="de-CH" smtClean="0"/>
              <a:t>16.07.2026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9BE373-7EE8-905A-CF34-149D2777F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1D6891-A343-2D48-83E7-A5B796571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7162-8A5F-41E9-BBCE-A87B4182D85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07590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7B1A67-21C1-C347-CF89-32EEB7203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E3897A-CA48-93CA-352F-F02EBFE89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C84B63C-C549-EDD1-E7CF-049829FBC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719ECBD-9F73-5EBA-FFC5-B97F5C5CB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DFEDB-31F2-4752-87FC-2C7F3081E602}" type="datetimeFigureOut">
              <a:rPr lang="de-CH" smtClean="0"/>
              <a:t>16.07.2026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0DB3432-9144-50D6-FC58-0202DE9E3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B173511-104A-6217-0165-6E37A7226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7162-8A5F-41E9-BBCE-A87B4182D85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99331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6E2EF2-01FE-3E58-88F8-14273BF6A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B4A26E-DDA8-DFB9-BE35-F0BFD4B47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39E037D-553F-0EA4-F730-3D8E14A6B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37BBA4-671C-280D-08AF-AF2C78881B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B43C9F9-2784-AD4C-0978-EA124C2E0A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145D8B9-9C09-39CD-E311-AE712CD56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DFEDB-31F2-4752-87FC-2C7F3081E602}" type="datetimeFigureOut">
              <a:rPr lang="de-CH" smtClean="0"/>
              <a:t>16.07.2026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4AEB3DA-69BA-E454-6040-1925CB4B6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20A2744-4212-9699-8AA1-0A473A9C8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7162-8A5F-41E9-BBCE-A87B4182D85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58975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54EAF4-584A-24B3-18F9-E4151C934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1651CB0-C7F6-24BD-8FE1-C109540D8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DFEDB-31F2-4752-87FC-2C7F3081E602}" type="datetimeFigureOut">
              <a:rPr lang="de-CH" smtClean="0"/>
              <a:t>16.07.2026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E84B514-4490-6CEF-4D0B-D8858F044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84C7E3-F93C-AEE1-5228-C5AC6E032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7162-8A5F-41E9-BBCE-A87B4182D85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66775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79F641C-B010-839A-F0CB-F90C8B9A0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DFEDB-31F2-4752-87FC-2C7F3081E602}" type="datetimeFigureOut">
              <a:rPr lang="de-CH" smtClean="0"/>
              <a:t>16.07.2026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4B4DF9E-3062-3B16-7312-3EFE904CE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4DD7A0A-B654-C3D1-B41A-2BBA7184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7162-8A5F-41E9-BBCE-A87B4182D85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2007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934AC2-13AF-F74A-3EDE-F3369AFBC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C52573-232D-5918-CBAD-168BA79FB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127BC40-0505-85D4-C820-A5C6FC577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24B986B-5E9C-5086-E91D-D9615BEF5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DFEDB-31F2-4752-87FC-2C7F3081E602}" type="datetimeFigureOut">
              <a:rPr lang="de-CH" smtClean="0"/>
              <a:t>16.07.2026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17153BA-AF30-695E-9458-992721663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80DC5AB-6A91-2628-4AD7-2D3A3F0D7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7162-8A5F-41E9-BBCE-A87B4182D85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39084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01592-E492-A0AB-57D9-7B0C5C8BF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6A3F296-6A2A-6E10-F3C8-035DE7E44E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358F3E9-C368-799F-186B-A48C1E007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53DF252-AB7C-7E71-D896-9C3239249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DFEDB-31F2-4752-87FC-2C7F3081E602}" type="datetimeFigureOut">
              <a:rPr lang="de-CH" smtClean="0"/>
              <a:t>16.07.2026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2885AB8-3CA0-1140-361A-EAD6988B6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03E3F5F-E2C4-FED9-C40A-58CF00F23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7162-8A5F-41E9-BBCE-A87B4182D85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0147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40F8EC7-D9F4-737C-F87B-75128D5C4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06528E6-45E6-D95A-45AF-F8BC9D2B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321C96-BC20-7449-6238-6A5178C9B3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4DFEDB-31F2-4752-87FC-2C7F3081E602}" type="datetimeFigureOut">
              <a:rPr lang="de-CH" smtClean="0"/>
              <a:t>16.07.2026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164C10-F7FD-C126-ABA9-543E9B5219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6AB561-0675-D416-B2E1-4AC449B2DA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697162-8A5F-41E9-BBCE-A87B4182D85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36455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jpg"/><Relationship Id="rId5" Type="http://schemas.openxmlformats.org/officeDocument/2006/relationships/customXml" Target="../ink/ink2.xm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customXml" Target="../ink/ink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customXml" Target="../ink/ink6.xml"/><Relationship Id="rId4" Type="http://schemas.openxmlformats.org/officeDocument/2006/relationships/image" Target="../media/image8.png"/><Relationship Id="rId9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customXml" Target="../ink/ink8.xml"/><Relationship Id="rId7" Type="http://schemas.openxmlformats.org/officeDocument/2006/relationships/image" Target="../media/image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customXml" Target="../ink/ink9.xml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13" Type="http://schemas.openxmlformats.org/officeDocument/2006/relationships/image" Target="../media/image20.png"/><Relationship Id="rId18" Type="http://schemas.openxmlformats.org/officeDocument/2006/relationships/customXml" Target="../ink/ink18.xml"/><Relationship Id="rId3" Type="http://schemas.openxmlformats.org/officeDocument/2006/relationships/customXml" Target="../ink/ink11.xml"/><Relationship Id="rId21" Type="http://schemas.openxmlformats.org/officeDocument/2006/relationships/image" Target="../media/image24.png"/><Relationship Id="rId7" Type="http://schemas.openxmlformats.org/officeDocument/2006/relationships/image" Target="../media/image17.png"/><Relationship Id="rId12" Type="http://schemas.openxmlformats.org/officeDocument/2006/relationships/customXml" Target="../ink/ink15.xml"/><Relationship Id="rId17" Type="http://schemas.openxmlformats.org/officeDocument/2006/relationships/image" Target="../media/image22.png"/><Relationship Id="rId2" Type="http://schemas.openxmlformats.org/officeDocument/2006/relationships/image" Target="../media/image15.png"/><Relationship Id="rId16" Type="http://schemas.openxmlformats.org/officeDocument/2006/relationships/customXml" Target="../ink/ink17.xml"/><Relationship Id="rId20" Type="http://schemas.openxmlformats.org/officeDocument/2006/relationships/customXml" Target="../ink/ink1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2.xml"/><Relationship Id="rId11" Type="http://schemas.openxmlformats.org/officeDocument/2006/relationships/image" Target="../media/image19.png"/><Relationship Id="rId5" Type="http://schemas.openxmlformats.org/officeDocument/2006/relationships/image" Target="../media/image6.jp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10" Type="http://schemas.openxmlformats.org/officeDocument/2006/relationships/customXml" Target="../ink/ink14.xml"/><Relationship Id="rId19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Relationship Id="rId14" Type="http://schemas.openxmlformats.org/officeDocument/2006/relationships/customXml" Target="../ink/ink16.xml"/><Relationship Id="rId22" Type="http://schemas.openxmlformats.org/officeDocument/2006/relationships/customXml" Target="../ink/ink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.jp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customXml" Target="../ink/ink2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6B30F75-C3BD-E849-795F-FA311DBC9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80" y="0"/>
            <a:ext cx="1183984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EC08A893-7C9F-85E6-EEEE-41DB38C592B4}"/>
                  </a:ext>
                </a:extLst>
              </p14:cNvPr>
              <p14:cNvContentPartPr/>
              <p14:nvPr/>
            </p14:nvContentPartPr>
            <p14:xfrm>
              <a:off x="8012937" y="4112337"/>
              <a:ext cx="500400" cy="52560"/>
            </p14:xfrm>
          </p:contentPart>
        </mc:Choice>
        <mc:Fallback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EC08A893-7C9F-85E6-EEEE-41DB38C592B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40937" y="3968697"/>
                <a:ext cx="644040" cy="34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9320ADF8-B6A1-1EB8-83AF-D7920AD8AD72}"/>
                  </a:ext>
                </a:extLst>
              </p14:cNvPr>
              <p14:cNvContentPartPr/>
              <p14:nvPr/>
            </p14:nvContentPartPr>
            <p14:xfrm>
              <a:off x="7739337" y="3789057"/>
              <a:ext cx="358560" cy="36360"/>
            </p14:xfrm>
          </p:contentPart>
        </mc:Choice>
        <mc:Fallback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9320ADF8-B6A1-1EB8-83AF-D7920AD8AD7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67697" y="3645057"/>
                <a:ext cx="50220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7E4D453E-C0C9-B158-2D4C-C94F1FA95E57}"/>
                  </a:ext>
                </a:extLst>
              </p14:cNvPr>
              <p14:cNvContentPartPr/>
              <p14:nvPr/>
            </p14:nvContentPartPr>
            <p14:xfrm>
              <a:off x="7467897" y="3626697"/>
              <a:ext cx="256320" cy="139320"/>
            </p14:xfrm>
          </p:contentPart>
        </mc:Choice>
        <mc:Fallback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7E4D453E-C0C9-B158-2D4C-C94F1FA95E5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96257" y="3483057"/>
                <a:ext cx="399960" cy="4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20953D97-CDAD-57B1-5554-59FAE430B0FC}"/>
                  </a:ext>
                </a:extLst>
              </p14:cNvPr>
              <p14:cNvContentPartPr/>
              <p14:nvPr/>
            </p14:nvContentPartPr>
            <p14:xfrm>
              <a:off x="1490097" y="905097"/>
              <a:ext cx="6715080" cy="4644000"/>
            </p14:xfrm>
          </p:contentPart>
        </mc:Choice>
        <mc:Fallback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20953D97-CDAD-57B1-5554-59FAE430B0F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18457" y="761097"/>
                <a:ext cx="6858720" cy="493164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Grafik 10">
            <a:extLst>
              <a:ext uri="{FF2B5EF4-FFF2-40B4-BE49-F238E27FC236}">
                <a16:creationId xmlns:a16="http://schemas.microsoft.com/office/drawing/2014/main" id="{C8AD97E2-6DCB-28C9-F791-ABA2AB5F6F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66" y="90125"/>
            <a:ext cx="5707456" cy="52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76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607AEED-08F4-9397-211D-3DAD34C9F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64" y="0"/>
            <a:ext cx="9444072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5CCA314E-2157-AD1B-081A-B24400ED6CF6}"/>
                  </a:ext>
                </a:extLst>
              </p14:cNvPr>
              <p14:cNvContentPartPr/>
              <p14:nvPr/>
            </p14:nvContentPartPr>
            <p14:xfrm>
              <a:off x="5739177" y="2675217"/>
              <a:ext cx="509040" cy="55440"/>
            </p14:xfrm>
          </p:contentPart>
        </mc:Choice>
        <mc:Fallback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5CCA314E-2157-AD1B-081A-B24400ED6CF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67177" y="2531217"/>
                <a:ext cx="652680" cy="34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A5BFD057-9E35-069A-19F4-63DFF0DD7145}"/>
                  </a:ext>
                </a:extLst>
              </p14:cNvPr>
              <p14:cNvContentPartPr/>
              <p14:nvPr/>
            </p14:nvContentPartPr>
            <p14:xfrm>
              <a:off x="5474217" y="2634177"/>
              <a:ext cx="3905280" cy="3941640"/>
            </p14:xfrm>
          </p:contentPart>
        </mc:Choice>
        <mc:Fallback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A5BFD057-9E35-069A-19F4-63DFF0DD714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02217" y="2490537"/>
                <a:ext cx="4048920" cy="422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4C4F7C7F-36E9-CC42-A2D9-918D60DF34BC}"/>
                  </a:ext>
                </a:extLst>
              </p14:cNvPr>
              <p14:cNvContentPartPr/>
              <p14:nvPr/>
            </p14:nvContentPartPr>
            <p14:xfrm>
              <a:off x="9263577" y="6364497"/>
              <a:ext cx="519120" cy="334440"/>
            </p14:xfrm>
          </p:contentPart>
        </mc:Choice>
        <mc:Fallback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4C4F7C7F-36E9-CC42-A2D9-918D60DF34B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91577" y="6220497"/>
                <a:ext cx="662760" cy="6220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Grafik 7">
            <a:extLst>
              <a:ext uri="{FF2B5EF4-FFF2-40B4-BE49-F238E27FC236}">
                <a16:creationId xmlns:a16="http://schemas.microsoft.com/office/drawing/2014/main" id="{4FE3E5E4-A283-ECB3-0D04-C6912C2035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66" y="90125"/>
            <a:ext cx="5707456" cy="5280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6AD748E-7D86-3FE3-7E58-6C5C8E8DD1FE}"/>
              </a:ext>
            </a:extLst>
          </p:cNvPr>
          <p:cNvSpPr txBox="1"/>
          <p:nvPr/>
        </p:nvSpPr>
        <p:spPr>
          <a:xfrm>
            <a:off x="1373964" y="5503477"/>
            <a:ext cx="564296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Gwatt – Gasthaus </a:t>
            </a:r>
            <a:r>
              <a:rPr lang="de-CH" dirty="0" err="1"/>
              <a:t>Suld</a:t>
            </a:r>
            <a:r>
              <a:rPr lang="de-CH" dirty="0"/>
              <a:t> </a:t>
            </a:r>
            <a:r>
              <a:rPr lang="de-CH" dirty="0" err="1"/>
              <a:t>Pochtenfall</a:t>
            </a:r>
            <a:endParaRPr lang="de-CH" dirty="0"/>
          </a:p>
          <a:p>
            <a:r>
              <a:rPr lang="de-CH" dirty="0"/>
              <a:t>Mit </a:t>
            </a:r>
            <a:r>
              <a:rPr lang="de-CH" dirty="0" err="1"/>
              <a:t>ebike</a:t>
            </a:r>
            <a:r>
              <a:rPr lang="de-CH" dirty="0"/>
              <a:t> ca. 1.5 Std. rund 500 Höhenmeter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79DCF8A-CEA1-4D57-F2F2-2D9D57D506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173" y="3922362"/>
            <a:ext cx="3361864" cy="33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14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2308912-850C-2EC8-0910-3E7729DC6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623" y="0"/>
            <a:ext cx="11221479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C07386EA-C0B2-7DCC-9867-EDFC99AB6DF3}"/>
                  </a:ext>
                </a:extLst>
              </p14:cNvPr>
              <p14:cNvContentPartPr/>
              <p14:nvPr/>
            </p14:nvContentPartPr>
            <p14:xfrm>
              <a:off x="3019737" y="1475697"/>
              <a:ext cx="7734240" cy="5071680"/>
            </p14:xfrm>
          </p:contentPart>
        </mc:Choice>
        <mc:Fallback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C07386EA-C0B2-7DCC-9867-EDFC99AB6DF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48097" y="1332057"/>
                <a:ext cx="7877880" cy="535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FF08E750-B2BF-0D4F-E6D2-BFD760A38800}"/>
                  </a:ext>
                </a:extLst>
              </p14:cNvPr>
              <p14:cNvContentPartPr/>
              <p14:nvPr/>
            </p14:nvContentPartPr>
            <p14:xfrm>
              <a:off x="10683777" y="6362697"/>
              <a:ext cx="660600" cy="144360"/>
            </p14:xfrm>
          </p:contentPart>
        </mc:Choice>
        <mc:Fallback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FF08E750-B2BF-0D4F-E6D2-BFD760A3880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12137" y="6219057"/>
                <a:ext cx="804240" cy="432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Grafik 6">
            <a:extLst>
              <a:ext uri="{FF2B5EF4-FFF2-40B4-BE49-F238E27FC236}">
                <a16:creationId xmlns:a16="http://schemas.microsoft.com/office/drawing/2014/main" id="{FD362A23-865E-FA16-CAA6-13C193826D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66" y="90125"/>
            <a:ext cx="5707456" cy="52805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B58342FB-68B7-2594-B37B-E4D4E23C0E67}"/>
                  </a:ext>
                </a:extLst>
              </p14:cNvPr>
              <p14:cNvContentPartPr/>
              <p14:nvPr/>
            </p14:nvContentPartPr>
            <p14:xfrm>
              <a:off x="1816617" y="853977"/>
              <a:ext cx="1307160" cy="1577520"/>
            </p14:xfrm>
          </p:contentPart>
        </mc:Choice>
        <mc:Fallback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B58342FB-68B7-2594-B37B-E4D4E23C0E6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44617" y="710337"/>
                <a:ext cx="1450800" cy="186516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feld 8">
            <a:extLst>
              <a:ext uri="{FF2B5EF4-FFF2-40B4-BE49-F238E27FC236}">
                <a16:creationId xmlns:a16="http://schemas.microsoft.com/office/drawing/2014/main" id="{2FEC24FA-A232-FB2E-C8F2-30A98297D8EB}"/>
              </a:ext>
            </a:extLst>
          </p:cNvPr>
          <p:cNvSpPr txBox="1"/>
          <p:nvPr/>
        </p:nvSpPr>
        <p:spPr>
          <a:xfrm>
            <a:off x="1816617" y="4235116"/>
            <a:ext cx="564296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Gwatt – Gasthaus </a:t>
            </a:r>
            <a:r>
              <a:rPr lang="de-CH" dirty="0" err="1"/>
              <a:t>Suld</a:t>
            </a:r>
            <a:r>
              <a:rPr lang="de-CH" dirty="0"/>
              <a:t> </a:t>
            </a:r>
            <a:r>
              <a:rPr lang="de-CH" dirty="0" err="1"/>
              <a:t>Pochtenfall</a:t>
            </a:r>
            <a:endParaRPr lang="de-CH" dirty="0"/>
          </a:p>
          <a:p>
            <a:r>
              <a:rPr lang="de-CH" dirty="0"/>
              <a:t>Mit </a:t>
            </a:r>
            <a:r>
              <a:rPr lang="de-CH" dirty="0" err="1"/>
              <a:t>ebike</a:t>
            </a:r>
            <a:r>
              <a:rPr lang="de-CH" dirty="0"/>
              <a:t> ca. 1.5 Std. rund 500 Höhenmeter </a:t>
            </a:r>
          </a:p>
        </p:txBody>
      </p:sp>
    </p:spTree>
    <p:extLst>
      <p:ext uri="{BB962C8B-B14F-4D97-AF65-F5344CB8AC3E}">
        <p14:creationId xmlns:p14="http://schemas.microsoft.com/office/powerpoint/2010/main" val="3928827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FB4D76C-5860-E82C-3055-E14D871F0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01" y="0"/>
            <a:ext cx="10903398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2171576E-5D58-9C68-6591-AFFC86564C81}"/>
                  </a:ext>
                </a:extLst>
              </p14:cNvPr>
              <p14:cNvContentPartPr/>
              <p14:nvPr/>
            </p14:nvContentPartPr>
            <p14:xfrm>
              <a:off x="721497" y="1815177"/>
              <a:ext cx="5365440" cy="3761640"/>
            </p14:xfrm>
          </p:contentPart>
        </mc:Choice>
        <mc:Fallback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2171576E-5D58-9C68-6591-AFFC86564C8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9857" y="1671177"/>
                <a:ext cx="5509080" cy="40492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Grafik 8">
            <a:extLst>
              <a:ext uri="{FF2B5EF4-FFF2-40B4-BE49-F238E27FC236}">
                <a16:creationId xmlns:a16="http://schemas.microsoft.com/office/drawing/2014/main" id="{5E4E7847-347D-AA07-3402-C7C1DF2DD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66" y="90125"/>
            <a:ext cx="5707456" cy="52805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2E00E3C7-53DC-0506-C3CF-E89E0AB3B8AB}"/>
                  </a:ext>
                </a:extLst>
              </p14:cNvPr>
              <p14:cNvContentPartPr/>
              <p14:nvPr/>
            </p14:nvContentPartPr>
            <p14:xfrm>
              <a:off x="950457" y="-397023"/>
              <a:ext cx="360" cy="360"/>
            </p14:xfrm>
          </p:contentPart>
        </mc:Choice>
        <mc:Fallback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2E00E3C7-53DC-0506-C3CF-E89E0AB3B8A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7457" y="-45966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67DE9A50-FE47-EDA4-0394-08B3E42ABBD1}"/>
                  </a:ext>
                </a:extLst>
              </p14:cNvPr>
              <p14:cNvContentPartPr/>
              <p14:nvPr/>
            </p14:nvContentPartPr>
            <p14:xfrm>
              <a:off x="3429057" y="3241137"/>
              <a:ext cx="14400" cy="7560"/>
            </p14:xfrm>
          </p:contentPart>
        </mc:Choice>
        <mc:Fallback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67DE9A50-FE47-EDA4-0394-08B3E42ABBD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66057" y="3178137"/>
                <a:ext cx="14004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B3204B98-3328-A814-9F70-FCD0D67639B0}"/>
                  </a:ext>
                </a:extLst>
              </p14:cNvPr>
              <p14:cNvContentPartPr/>
              <p14:nvPr/>
            </p14:nvContentPartPr>
            <p14:xfrm>
              <a:off x="3813897" y="2727417"/>
              <a:ext cx="3026520" cy="1220040"/>
            </p14:xfrm>
          </p:contentPart>
        </mc:Choice>
        <mc:Fallback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B3204B98-3328-A814-9F70-FCD0D67639B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50897" y="2664417"/>
                <a:ext cx="3152160" cy="1345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394CF154-7CD9-F5B0-1745-BA4CF38B1F31}"/>
              </a:ext>
            </a:extLst>
          </p:cNvPr>
          <p:cNvGrpSpPr/>
          <p:nvPr/>
        </p:nvGrpSpPr>
        <p:grpSpPr>
          <a:xfrm>
            <a:off x="5979657" y="4896777"/>
            <a:ext cx="882720" cy="552600"/>
            <a:chOff x="5979657" y="4896777"/>
            <a:chExt cx="882720" cy="552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C22C0F70-FD03-41C4-98AA-32E9CF8E6BDD}"/>
                    </a:ext>
                  </a:extLst>
                </p14:cNvPr>
                <p14:cNvContentPartPr/>
                <p14:nvPr/>
              </p14:nvContentPartPr>
              <p14:xfrm>
                <a:off x="5979657" y="4896777"/>
                <a:ext cx="93960" cy="360"/>
              </p14:xfrm>
            </p:contentPart>
          </mc:Choice>
          <mc:Fallback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C22C0F70-FD03-41C4-98AA-32E9CF8E6BD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917017" y="4833777"/>
                  <a:ext cx="2196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254DF205-EB64-C6C5-B63A-388AA7613B8B}"/>
                    </a:ext>
                  </a:extLst>
                </p14:cNvPr>
                <p14:cNvContentPartPr/>
                <p14:nvPr/>
              </p14:nvContentPartPr>
              <p14:xfrm>
                <a:off x="6256137" y="5041137"/>
                <a:ext cx="77760" cy="102240"/>
              </p14:xfrm>
            </p:contentPart>
          </mc:Choice>
          <mc:Fallback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254DF205-EB64-C6C5-B63A-388AA7613B8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193497" y="4978497"/>
                  <a:ext cx="20340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9B137682-BDFD-D49D-86AA-6EA83EB7E29F}"/>
                    </a:ext>
                  </a:extLst>
                </p14:cNvPr>
                <p14:cNvContentPartPr/>
                <p14:nvPr/>
              </p14:nvContentPartPr>
              <p14:xfrm>
                <a:off x="6508857" y="5185497"/>
                <a:ext cx="147240" cy="44640"/>
              </p14:xfrm>
            </p:contentPart>
          </mc:Choice>
          <mc:Fallback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9B137682-BDFD-D49D-86AA-6EA83EB7E29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446217" y="5122497"/>
                  <a:ext cx="27288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D9B66911-A0F8-01E6-4C37-252A63CB1D04}"/>
                    </a:ext>
                  </a:extLst>
                </p14:cNvPr>
                <p14:cNvContentPartPr/>
                <p14:nvPr/>
              </p14:nvContentPartPr>
              <p14:xfrm>
                <a:off x="6713697" y="5377737"/>
                <a:ext cx="148680" cy="71640"/>
              </p14:xfrm>
            </p:contentPart>
          </mc:Choice>
          <mc:Fallback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D9B66911-A0F8-01E6-4C37-252A63CB1D0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650697" y="5315097"/>
                  <a:ext cx="274320" cy="197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0" name="Freihand 19">
                <a:extLst>
                  <a:ext uri="{FF2B5EF4-FFF2-40B4-BE49-F238E27FC236}">
                    <a16:creationId xmlns:a16="http://schemas.microsoft.com/office/drawing/2014/main" id="{21245E8A-8675-2B6C-A19C-E6124B1B9608}"/>
                  </a:ext>
                </a:extLst>
              </p14:cNvPr>
              <p14:cNvContentPartPr/>
              <p14:nvPr/>
            </p14:nvContentPartPr>
            <p14:xfrm>
              <a:off x="6851577" y="5642337"/>
              <a:ext cx="42840" cy="14760"/>
            </p14:xfrm>
          </p:contentPart>
        </mc:Choice>
        <mc:Fallback>
          <p:pic>
            <p:nvPicPr>
              <p:cNvPr id="20" name="Freihand 19">
                <a:extLst>
                  <a:ext uri="{FF2B5EF4-FFF2-40B4-BE49-F238E27FC236}">
                    <a16:creationId xmlns:a16="http://schemas.microsoft.com/office/drawing/2014/main" id="{21245E8A-8675-2B6C-A19C-E6124B1B960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88937" y="5579697"/>
                <a:ext cx="16848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92027044-F26D-DF92-3054-1A5525CC2481}"/>
                  </a:ext>
                </a:extLst>
              </p14:cNvPr>
              <p14:cNvContentPartPr/>
              <p14:nvPr/>
            </p14:nvContentPartPr>
            <p14:xfrm>
              <a:off x="3578817" y="5221497"/>
              <a:ext cx="1967760" cy="1590840"/>
            </p14:xfrm>
          </p:contentPart>
        </mc:Choice>
        <mc:Fallback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92027044-F26D-DF92-3054-1A5525CC248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506817" y="5077497"/>
                <a:ext cx="2111400" cy="187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3734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EC0519B6-8689-A7D7-C77D-B8466AD51CC7}"/>
                  </a:ext>
                </a:extLst>
              </p14:cNvPr>
              <p14:cNvContentPartPr/>
              <p14:nvPr/>
            </p14:nvContentPartPr>
            <p14:xfrm>
              <a:off x="1611777" y="1852617"/>
              <a:ext cx="360" cy="360"/>
            </p14:xfrm>
          </p:contentPart>
        </mc:Choice>
        <mc:Fallback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EC0519B6-8689-A7D7-C77D-B8466AD51CC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49137" y="1789617"/>
                <a:ext cx="126000" cy="126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Grafik 3">
            <a:extLst>
              <a:ext uri="{FF2B5EF4-FFF2-40B4-BE49-F238E27FC236}">
                <a16:creationId xmlns:a16="http://schemas.microsoft.com/office/drawing/2014/main" id="{194A7FC2-BE90-A64F-8C89-3D2E385AD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86" y="0"/>
            <a:ext cx="11650027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51494461-7D8E-3573-959D-4931E1F1075F}"/>
                  </a:ext>
                </a:extLst>
              </p14:cNvPr>
              <p14:cNvContentPartPr/>
              <p14:nvPr/>
            </p14:nvContentPartPr>
            <p14:xfrm>
              <a:off x="1177977" y="878097"/>
              <a:ext cx="9335160" cy="5352120"/>
            </p14:xfrm>
          </p:contentPart>
        </mc:Choice>
        <mc:Fallback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51494461-7D8E-3573-959D-4931E1F1075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5977" y="734097"/>
                <a:ext cx="9478800" cy="56397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Grafik 6">
            <a:extLst>
              <a:ext uri="{FF2B5EF4-FFF2-40B4-BE49-F238E27FC236}">
                <a16:creationId xmlns:a16="http://schemas.microsoft.com/office/drawing/2014/main" id="{2D860664-AD9A-92A0-24D1-81C8F761BF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66" y="90125"/>
            <a:ext cx="5707456" cy="52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93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</Words>
  <Application>Microsoft Office PowerPoint</Application>
  <PresentationFormat>Breitbild</PresentationFormat>
  <Paragraphs>4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Jürg Krämer</dc:creator>
  <cp:lastModifiedBy>Jürg Krämer</cp:lastModifiedBy>
  <cp:revision>1</cp:revision>
  <dcterms:created xsi:type="dcterms:W3CDTF">2026-07-16T09:41:31Z</dcterms:created>
  <dcterms:modified xsi:type="dcterms:W3CDTF">2026-07-16T09:59:53Z</dcterms:modified>
</cp:coreProperties>
</file>