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2FE1F-E9DF-8DAB-62BA-1D9225B74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30A6D4-F7DD-61F7-0A4D-9F1E53FB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9FCDF8-A3ED-6A01-1596-AAD06681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F23EE4-4685-B53D-B1B8-6088C170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6B054A-E7EB-0D66-EDF3-2ED5E4B4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981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9974E-3835-E22B-EFDE-8FB5B61F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412245-6C1F-EA62-1821-389F84159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6FBAB0-531C-1398-4E42-A5C0855C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725760-1B93-BB98-634C-E10088C1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942AAE-05EB-0E0D-C8B4-9AA7DFB3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516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70078B3-8289-782D-B09A-CAE8D708C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D75802-7A9C-EEF6-A5CD-FD8535328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C3312D-0BA3-4166-FC03-DD8D85A3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C9824-973F-EC9F-1E3B-2BC26068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12C3C2-E9FD-9C68-1AFA-4B9B4129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217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0EB9C-6F98-3097-7F6A-FAA0203B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C2B8B6-D7B5-D347-73E6-B42B95140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D36399-FA4A-EBFE-30DF-DE4F77C7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B01D25-3C86-8596-1673-ED88E0B8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7B4BB7-FFEC-17FF-B218-F81504D9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715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A0A34-46AF-9EF0-C9CA-07E8512F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61F25C-13EC-31AB-2F62-3AC1B2CC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83FCC1-BBA5-03E3-C029-5D3C826F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25B861-CB12-0997-94EB-B3F30736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3AF763-94C1-7147-F876-9A521808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83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87F43-571A-F879-53F7-C2D8ECDD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7019E-B526-9B50-5CB0-5C2EE1144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F421D5-30EF-87CD-7EB4-5A0A0268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6D7409-2F9A-5819-E7FD-A719D427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7C6FF6-0C77-9C84-B81D-9243CB85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C7763A-393F-D36B-16E5-23447E74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511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C220B-C87D-B04B-0FC0-4086BFE9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B21EC2-0010-74FB-1506-1C9C19E6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E91E89-2452-D9D4-F323-902302C2C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57F18D-FBA0-33F9-B5A9-3933D78F1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D04B5B-2091-BAC1-3E2A-3EB869A0B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1ED352-841B-E2A7-522B-44264074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5E6CBDB-CCE1-1FC8-1095-8EB53999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ED24E1-516E-7E1C-9007-B32C6ADC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534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C9549-9C2D-6862-5059-DA8C199D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4B2558-DBDF-6551-AD77-C641AB28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4B3B0F-6D09-1375-F353-3D607B70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5EB22E-1E54-8C01-2BAA-F56F18E6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673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52D0968-5379-96D3-4DD3-C5A4410E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15CF80-5264-5C06-C39B-A0A63321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DD5161-9394-BB39-E386-F151E227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789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7CA5A-496F-0C59-8192-0757CBCC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866E2B-9463-E13E-6A46-5FDA39B2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C6B221-EDED-4B33-D3A3-1D72BBE61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F3CB8E-B6F4-713E-CF54-78524E53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BD8ACB-0018-E439-BCC5-361F3051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5503B4-12EB-6CE3-114E-3E1311E9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164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4B0EF-5A0E-4743-841B-FB434D0F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5EE7FE-6D4A-C682-4540-5CCBF0ADD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F5BE37-FB94-9CAE-D5C7-DFD29811D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BA1CFD-6D75-65C8-1116-EC71F45F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55A192-CDA3-BA8F-136C-0B1A06B4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01B0A3-CD1D-5D57-FDF7-4CB1A4F4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330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D2090D-C723-C424-E65C-CDF877C1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2375E-75ED-4F6E-83DF-6EE71590C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A47785-FF71-BB69-2E64-7554E9EFE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F7E2A-8C4D-473F-9685-A8771573BE9A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92C453-CE2D-E2A7-27CE-C96861A39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825918-7BCF-AD5D-B832-01DCABD9A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7CD5E-D150-44AF-9767-DFE3D1ACBC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071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CC5A40A-85C7-33D2-D21B-47F02E5A37FC}"/>
              </a:ext>
            </a:extLst>
          </p:cNvPr>
          <p:cNvSpPr txBox="1"/>
          <p:nvPr/>
        </p:nvSpPr>
        <p:spPr>
          <a:xfrm>
            <a:off x="3466171" y="639710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https://www.komoot.com/de-de/tour/1877881295/zoom</a:t>
            </a:r>
          </a:p>
        </p:txBody>
      </p:sp>
      <p:pic>
        <p:nvPicPr>
          <p:cNvPr id="7" name="Grafik 6" descr="Ein Bild, das Karte, Text, Atlas enthält.&#10;&#10;Automatisch generierte Beschreibung">
            <a:extLst>
              <a:ext uri="{FF2B5EF4-FFF2-40B4-BE49-F238E27FC236}">
                <a16:creationId xmlns:a16="http://schemas.microsoft.com/office/drawing/2014/main" id="{3263FD7A-17C8-B9FC-0C90-045B12DA5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30"/>
            <a:ext cx="12192000" cy="667694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D30AD85-E02E-6BD9-3845-04F27CD3C09D}"/>
              </a:ext>
            </a:extLst>
          </p:cNvPr>
          <p:cNvSpPr txBox="1"/>
          <p:nvPr/>
        </p:nvSpPr>
        <p:spPr>
          <a:xfrm>
            <a:off x="3695700" y="905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https://www.komoot.com/de-de/tour/1877881295/zoom</a:t>
            </a:r>
          </a:p>
        </p:txBody>
      </p:sp>
    </p:spTree>
    <p:extLst>
      <p:ext uri="{BB962C8B-B14F-4D97-AF65-F5344CB8AC3E}">
        <p14:creationId xmlns:p14="http://schemas.microsoft.com/office/powerpoint/2010/main" val="223377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24B2143-58A7-1C3E-4CC3-D9E79AFEDD19}"/>
              </a:ext>
            </a:extLst>
          </p:cNvPr>
          <p:cNvSpPr txBox="1"/>
          <p:nvPr/>
        </p:nvSpPr>
        <p:spPr>
          <a:xfrm>
            <a:off x="170521" y="149794"/>
            <a:ext cx="4100396" cy="6089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Velotour Solothurn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Velomiete Solothurn Bahnhof – Fahrt der Aare entlang Veloroute 8 nach 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Altreu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ca. 40 Min. 9.1 flach  Kaffeehalt oder Mittagessen in 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Altreu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nach Startzeit)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Altreu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Staad - Büren 1.14h 19 km. Flach Veloroute 8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Büren – 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Dotzigen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auf der Veloroute 44 – dann in 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Dotzigen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auf die Veloroute  24 bis Kirchberg – Kirchberg Solothurn auf dem 44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CH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Variante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Fraubrunnen – 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Aeflingen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direkt? </a:t>
            </a:r>
            <a:r>
              <a:rPr lang="de-CH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Besser auf dem Veloweg bleiben 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Zaugenried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Kernenried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Alchenflüh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Aefflingen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(über die Emme auf Veloroute 44 zurück nach Solothurn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CH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Variante siehe Plan 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alles der Emme Aare entlang. Bitte auf Wanderer Rücksicht nehmen, speziell 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ebikefahrer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de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nnen</a:t>
            </a:r>
            <a:r>
              <a:rPr lang="de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reduzieren Ihre Geschwindigkeit!  Wenn es geregnet hat, bleibt man besser auf der Veloroute  44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CH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CH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7D368F-379A-5F40-89D9-21F98662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302" y="-1"/>
            <a:ext cx="7877532" cy="67913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77A9B1F-B5D6-CECF-F5EC-7FD8D3BEE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48" y="4666434"/>
            <a:ext cx="4077269" cy="169568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226D9F8-C202-DE98-5757-FBBF232DBCF3}"/>
              </a:ext>
            </a:extLst>
          </p:cNvPr>
          <p:cNvSpPr txBox="1"/>
          <p:nvPr/>
        </p:nvSpPr>
        <p:spPr>
          <a:xfrm>
            <a:off x="193648" y="6421992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https://www.komoot.com/de-de/tour/1877881295/zoom</a:t>
            </a:r>
          </a:p>
        </p:txBody>
      </p:sp>
    </p:spTree>
    <p:extLst>
      <p:ext uri="{BB962C8B-B14F-4D97-AF65-F5344CB8AC3E}">
        <p14:creationId xmlns:p14="http://schemas.microsoft.com/office/powerpoint/2010/main" val="20854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Breitbild</PresentationFormat>
  <Paragraphs>15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1</cp:revision>
  <dcterms:created xsi:type="dcterms:W3CDTF">2024-09-23T08:44:12Z</dcterms:created>
  <dcterms:modified xsi:type="dcterms:W3CDTF">2024-09-23T08:57:37Z</dcterms:modified>
</cp:coreProperties>
</file>